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</p:sldMasterIdLst>
  <p:notesMasterIdLst>
    <p:notesMasterId r:id="rId10"/>
  </p:notesMasterIdLst>
  <p:sldIdLst>
    <p:sldId id="256" r:id="rId2"/>
    <p:sldId id="262" r:id="rId3"/>
    <p:sldId id="263" r:id="rId4"/>
    <p:sldId id="267" r:id="rId5"/>
    <p:sldId id="264" r:id="rId6"/>
    <p:sldId id="265" r:id="rId7"/>
    <p:sldId id="266" r:id="rId8"/>
    <p:sldId id="261" r:id="rId9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11"/>
    </p:embeddedFont>
    <p:embeddedFont>
      <p:font typeface="Century Gothic" panose="020B0502020202020204" pitchFamily="34" charset="0"/>
      <p:regular r:id="rId12"/>
      <p:bold r:id="rId13"/>
      <p:italic r:id="rId14"/>
      <p:boldItalic r:id="rId15"/>
    </p:embeddedFont>
    <p:embeddedFont>
      <p:font typeface="Helvetica Neue" panose="020B0604020202020204" charset="0"/>
      <p:regular r:id="rId16"/>
      <p:bold r:id="rId17"/>
      <p:italic r:id="rId18"/>
      <p:boldItalic r:id="rId19"/>
    </p:embeddedFont>
    <p:embeddedFont>
      <p:font typeface="Merriweather Sans" pitchFamily="2" charset="0"/>
      <p:regular r:id="rId20"/>
      <p:bold r:id="rId21"/>
      <p:italic r:id="rId22"/>
      <p:boldItalic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  <p:embeddedFont>
      <p:font typeface="Open Sans SemiBold" panose="020B070603080402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C8C5B6-6E4C-45F6-8B89-C51C2BBB6DBD}" v="18" dt="2021-10-13T11:38:15.8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4" d="100"/>
          <a:sy n="74" d="100"/>
        </p:scale>
        <p:origin x="2166" y="30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21" Type="http://schemas.openxmlformats.org/officeDocument/2006/relationships/font" Target="fonts/font1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resh Sugumar" userId="df1e9417-7502-4b52-826d-43f3f74e5621" providerId="ADAL" clId="{3AC8C5B6-6E4C-45F6-8B89-C51C2BBB6DBD}"/>
    <pc:docChg chg="undo custSel addSld delSld modSld sldOrd">
      <pc:chgData name="Suresh Sugumar" userId="df1e9417-7502-4b52-826d-43f3f74e5621" providerId="ADAL" clId="{3AC8C5B6-6E4C-45F6-8B89-C51C2BBB6DBD}" dt="2021-10-13T11:38:56.908" v="624" actId="1076"/>
      <pc:docMkLst>
        <pc:docMk/>
      </pc:docMkLst>
      <pc:sldChg chg="addSp delSp modSp mod">
        <pc:chgData name="Suresh Sugumar" userId="df1e9417-7502-4b52-826d-43f3f74e5621" providerId="ADAL" clId="{3AC8C5B6-6E4C-45F6-8B89-C51C2BBB6DBD}" dt="2021-10-13T10:47:18.304" v="48" actId="20577"/>
        <pc:sldMkLst>
          <pc:docMk/>
          <pc:sldMk cId="0" sldId="256"/>
        </pc:sldMkLst>
        <pc:spChg chg="add mod">
          <ac:chgData name="Suresh Sugumar" userId="df1e9417-7502-4b52-826d-43f3f74e5621" providerId="ADAL" clId="{3AC8C5B6-6E4C-45F6-8B89-C51C2BBB6DBD}" dt="2021-10-13T10:47:18.304" v="48" actId="20577"/>
          <ac:spMkLst>
            <pc:docMk/>
            <pc:sldMk cId="0" sldId="256"/>
            <ac:spMk id="3" creationId="{A14B1C4D-A121-494A-B55F-B81AD08D80EA}"/>
          </ac:spMkLst>
        </pc:spChg>
        <pc:spChg chg="del">
          <ac:chgData name="Suresh Sugumar" userId="df1e9417-7502-4b52-826d-43f3f74e5621" providerId="ADAL" clId="{3AC8C5B6-6E4C-45F6-8B89-C51C2BBB6DBD}" dt="2021-10-13T10:42:26.732" v="0" actId="478"/>
          <ac:spMkLst>
            <pc:docMk/>
            <pc:sldMk cId="0" sldId="256"/>
            <ac:spMk id="277" creationId="{00000000-0000-0000-0000-000000000000}"/>
          </ac:spMkLst>
        </pc:spChg>
        <pc:spChg chg="del">
          <ac:chgData name="Suresh Sugumar" userId="df1e9417-7502-4b52-826d-43f3f74e5621" providerId="ADAL" clId="{3AC8C5B6-6E4C-45F6-8B89-C51C2BBB6DBD}" dt="2021-10-13T10:42:42.990" v="18" actId="478"/>
          <ac:spMkLst>
            <pc:docMk/>
            <pc:sldMk cId="0" sldId="256"/>
            <ac:spMk id="278" creationId="{00000000-0000-0000-0000-000000000000}"/>
          </ac:spMkLst>
        </pc:spChg>
      </pc:sldChg>
      <pc:sldChg chg="del">
        <pc:chgData name="Suresh Sugumar" userId="df1e9417-7502-4b52-826d-43f3f74e5621" providerId="ADAL" clId="{3AC8C5B6-6E4C-45F6-8B89-C51C2BBB6DBD}" dt="2021-10-13T10:42:49.470" v="19" actId="47"/>
        <pc:sldMkLst>
          <pc:docMk/>
          <pc:sldMk cId="0" sldId="257"/>
        </pc:sldMkLst>
      </pc:sldChg>
      <pc:sldChg chg="add del">
        <pc:chgData name="Suresh Sugumar" userId="df1e9417-7502-4b52-826d-43f3f74e5621" providerId="ADAL" clId="{3AC8C5B6-6E4C-45F6-8B89-C51C2BBB6DBD}" dt="2021-10-13T10:44:48.383" v="22" actId="47"/>
        <pc:sldMkLst>
          <pc:docMk/>
          <pc:sldMk cId="0" sldId="258"/>
        </pc:sldMkLst>
      </pc:sldChg>
      <pc:sldChg chg="del">
        <pc:chgData name="Suresh Sugumar" userId="df1e9417-7502-4b52-826d-43f3f74e5621" providerId="ADAL" clId="{3AC8C5B6-6E4C-45F6-8B89-C51C2BBB6DBD}" dt="2021-10-13T10:44:49.143" v="23" actId="47"/>
        <pc:sldMkLst>
          <pc:docMk/>
          <pc:sldMk cId="0" sldId="259"/>
        </pc:sldMkLst>
      </pc:sldChg>
      <pc:sldChg chg="del">
        <pc:chgData name="Suresh Sugumar" userId="df1e9417-7502-4b52-826d-43f3f74e5621" providerId="ADAL" clId="{3AC8C5B6-6E4C-45F6-8B89-C51C2BBB6DBD}" dt="2021-10-13T10:46:14.945" v="42" actId="47"/>
        <pc:sldMkLst>
          <pc:docMk/>
          <pc:sldMk cId="0" sldId="260"/>
        </pc:sldMkLst>
      </pc:sldChg>
      <pc:sldChg chg="new del">
        <pc:chgData name="Suresh Sugumar" userId="df1e9417-7502-4b52-826d-43f3f74e5621" providerId="ADAL" clId="{3AC8C5B6-6E4C-45F6-8B89-C51C2BBB6DBD}" dt="2021-10-13T10:44:54.686" v="25" actId="680"/>
        <pc:sldMkLst>
          <pc:docMk/>
          <pc:sldMk cId="3986010615" sldId="262"/>
        </pc:sldMkLst>
      </pc:sldChg>
      <pc:sldChg chg="addSp delSp modSp new mod">
        <pc:chgData name="Suresh Sugumar" userId="df1e9417-7502-4b52-826d-43f3f74e5621" providerId="ADAL" clId="{3AC8C5B6-6E4C-45F6-8B89-C51C2BBB6DBD}" dt="2021-10-13T10:47:53.329" v="63" actId="403"/>
        <pc:sldMkLst>
          <pc:docMk/>
          <pc:sldMk cId="4224931672" sldId="262"/>
        </pc:sldMkLst>
        <pc:spChg chg="del">
          <ac:chgData name="Suresh Sugumar" userId="df1e9417-7502-4b52-826d-43f3f74e5621" providerId="ADAL" clId="{3AC8C5B6-6E4C-45F6-8B89-C51C2BBB6DBD}" dt="2021-10-13T10:45:23.669" v="32" actId="478"/>
          <ac:spMkLst>
            <pc:docMk/>
            <pc:sldMk cId="4224931672" sldId="262"/>
            <ac:spMk id="2" creationId="{64EF07CC-8B4D-4E2D-AD27-699DE00BA08D}"/>
          </ac:spMkLst>
        </pc:spChg>
        <pc:spChg chg="del">
          <ac:chgData name="Suresh Sugumar" userId="df1e9417-7502-4b52-826d-43f3f74e5621" providerId="ADAL" clId="{3AC8C5B6-6E4C-45F6-8B89-C51C2BBB6DBD}" dt="2021-10-13T10:44:59.856" v="27" actId="478"/>
          <ac:spMkLst>
            <pc:docMk/>
            <pc:sldMk cId="4224931672" sldId="262"/>
            <ac:spMk id="3" creationId="{B1689299-7B33-4C9D-95A6-CEC8127FB32F}"/>
          </ac:spMkLst>
        </pc:spChg>
        <pc:spChg chg="add mod">
          <ac:chgData name="Suresh Sugumar" userId="df1e9417-7502-4b52-826d-43f3f74e5621" providerId="ADAL" clId="{3AC8C5B6-6E4C-45F6-8B89-C51C2BBB6DBD}" dt="2021-10-13T10:45:57.084" v="40" actId="208"/>
          <ac:spMkLst>
            <pc:docMk/>
            <pc:sldMk cId="4224931672" sldId="262"/>
            <ac:spMk id="6" creationId="{1A3120F3-1D94-4AB9-B5B0-0B4B3B189FB9}"/>
          </ac:spMkLst>
        </pc:spChg>
        <pc:spChg chg="add mod">
          <ac:chgData name="Suresh Sugumar" userId="df1e9417-7502-4b52-826d-43f3f74e5621" providerId="ADAL" clId="{3AC8C5B6-6E4C-45F6-8B89-C51C2BBB6DBD}" dt="2021-10-13T10:47:53.329" v="63" actId="403"/>
          <ac:spMkLst>
            <pc:docMk/>
            <pc:sldMk cId="4224931672" sldId="262"/>
            <ac:spMk id="7" creationId="{EBE93F19-15D8-48FB-A56F-53D142491C31}"/>
          </ac:spMkLst>
        </pc:spChg>
        <pc:picChg chg="add mod">
          <ac:chgData name="Suresh Sugumar" userId="df1e9417-7502-4b52-826d-43f3f74e5621" providerId="ADAL" clId="{3AC8C5B6-6E4C-45F6-8B89-C51C2BBB6DBD}" dt="2021-10-13T10:46:05.104" v="41" actId="14100"/>
          <ac:picMkLst>
            <pc:docMk/>
            <pc:sldMk cId="4224931672" sldId="262"/>
            <ac:picMk id="5" creationId="{15A74BBE-58E5-44D7-A664-DD9BDD37A76E}"/>
          </ac:picMkLst>
        </pc:picChg>
      </pc:sldChg>
      <pc:sldChg chg="addSp delSp modSp new mod ord">
        <pc:chgData name="Suresh Sugumar" userId="df1e9417-7502-4b52-826d-43f3f74e5621" providerId="ADAL" clId="{3AC8C5B6-6E4C-45F6-8B89-C51C2BBB6DBD}" dt="2021-10-13T11:25:21.672" v="583"/>
        <pc:sldMkLst>
          <pc:docMk/>
          <pc:sldMk cId="2964892001" sldId="263"/>
        </pc:sldMkLst>
        <pc:spChg chg="del">
          <ac:chgData name="Suresh Sugumar" userId="df1e9417-7502-4b52-826d-43f3f74e5621" providerId="ADAL" clId="{3AC8C5B6-6E4C-45F6-8B89-C51C2BBB6DBD}" dt="2021-10-13T10:49:22.786" v="71" actId="478"/>
          <ac:spMkLst>
            <pc:docMk/>
            <pc:sldMk cId="2964892001" sldId="263"/>
            <ac:spMk id="2" creationId="{7A44F820-979C-4645-B9BA-C7F7D671503D}"/>
          </ac:spMkLst>
        </pc:spChg>
        <pc:spChg chg="del">
          <ac:chgData name="Suresh Sugumar" userId="df1e9417-7502-4b52-826d-43f3f74e5621" providerId="ADAL" clId="{3AC8C5B6-6E4C-45F6-8B89-C51C2BBB6DBD}" dt="2021-10-13T10:49:06.443" v="65" actId="478"/>
          <ac:spMkLst>
            <pc:docMk/>
            <pc:sldMk cId="2964892001" sldId="263"/>
            <ac:spMk id="3" creationId="{D1FD2498-5CFE-41CE-A824-56335A020438}"/>
          </ac:spMkLst>
        </pc:spChg>
        <pc:spChg chg="add mod">
          <ac:chgData name="Suresh Sugumar" userId="df1e9417-7502-4b52-826d-43f3f74e5621" providerId="ADAL" clId="{3AC8C5B6-6E4C-45F6-8B89-C51C2BBB6DBD}" dt="2021-10-13T10:49:53.103" v="86" actId="20577"/>
          <ac:spMkLst>
            <pc:docMk/>
            <pc:sldMk cId="2964892001" sldId="263"/>
            <ac:spMk id="6" creationId="{C1EB4204-23B6-4DCD-9481-BBDD00DF925E}"/>
          </ac:spMkLst>
        </pc:spChg>
        <pc:spChg chg="add del mod">
          <ac:chgData name="Suresh Sugumar" userId="df1e9417-7502-4b52-826d-43f3f74e5621" providerId="ADAL" clId="{3AC8C5B6-6E4C-45F6-8B89-C51C2BBB6DBD}" dt="2021-10-13T11:15:44.490" v="529" actId="478"/>
          <ac:spMkLst>
            <pc:docMk/>
            <pc:sldMk cId="2964892001" sldId="263"/>
            <ac:spMk id="7" creationId="{0CFD3355-F33B-421D-8156-DC1253475394}"/>
          </ac:spMkLst>
        </pc:spChg>
        <pc:spChg chg="add mod">
          <ac:chgData name="Suresh Sugumar" userId="df1e9417-7502-4b52-826d-43f3f74e5621" providerId="ADAL" clId="{3AC8C5B6-6E4C-45F6-8B89-C51C2BBB6DBD}" dt="2021-10-13T11:25:21.672" v="583"/>
          <ac:spMkLst>
            <pc:docMk/>
            <pc:sldMk cId="2964892001" sldId="263"/>
            <ac:spMk id="8" creationId="{A506E7D8-25D8-4EF4-A2D6-3C738326EDDE}"/>
          </ac:spMkLst>
        </pc:spChg>
        <pc:picChg chg="add mod">
          <ac:chgData name="Suresh Sugumar" userId="df1e9417-7502-4b52-826d-43f3f74e5621" providerId="ADAL" clId="{3AC8C5B6-6E4C-45F6-8B89-C51C2BBB6DBD}" dt="2021-10-13T11:21:09.585" v="532" actId="14100"/>
          <ac:picMkLst>
            <pc:docMk/>
            <pc:sldMk cId="2964892001" sldId="263"/>
            <ac:picMk id="5" creationId="{73904743-8180-43CC-B86D-F2160A61D151}"/>
          </ac:picMkLst>
        </pc:picChg>
      </pc:sldChg>
      <pc:sldChg chg="addSp delSp modSp new mod">
        <pc:chgData name="Suresh Sugumar" userId="df1e9417-7502-4b52-826d-43f3f74e5621" providerId="ADAL" clId="{3AC8C5B6-6E4C-45F6-8B89-C51C2BBB6DBD}" dt="2021-10-13T11:25:29.275" v="584"/>
        <pc:sldMkLst>
          <pc:docMk/>
          <pc:sldMk cId="377234416" sldId="264"/>
        </pc:sldMkLst>
        <pc:spChg chg="del">
          <ac:chgData name="Suresh Sugumar" userId="df1e9417-7502-4b52-826d-43f3f74e5621" providerId="ADAL" clId="{3AC8C5B6-6E4C-45F6-8B89-C51C2BBB6DBD}" dt="2021-10-13T10:50:22.009" v="90" actId="478"/>
          <ac:spMkLst>
            <pc:docMk/>
            <pc:sldMk cId="377234416" sldId="264"/>
            <ac:spMk id="2" creationId="{FF2B08B8-8A06-4BF3-919F-A47F78F26F39}"/>
          </ac:spMkLst>
        </pc:spChg>
        <pc:spChg chg="del">
          <ac:chgData name="Suresh Sugumar" userId="df1e9417-7502-4b52-826d-43f3f74e5621" providerId="ADAL" clId="{3AC8C5B6-6E4C-45F6-8B89-C51C2BBB6DBD}" dt="2021-10-13T10:50:19.546" v="89" actId="478"/>
          <ac:spMkLst>
            <pc:docMk/>
            <pc:sldMk cId="377234416" sldId="264"/>
            <ac:spMk id="3" creationId="{195DC657-24F8-4D0E-A9CB-D44E15B8800B}"/>
          </ac:spMkLst>
        </pc:spChg>
        <pc:spChg chg="add mod">
          <ac:chgData name="Suresh Sugumar" userId="df1e9417-7502-4b52-826d-43f3f74e5621" providerId="ADAL" clId="{3AC8C5B6-6E4C-45F6-8B89-C51C2BBB6DBD}" dt="2021-10-13T10:50:54.382" v="129" actId="14100"/>
          <ac:spMkLst>
            <pc:docMk/>
            <pc:sldMk cId="377234416" sldId="264"/>
            <ac:spMk id="6" creationId="{12E7E4F7-204C-40AA-A2A0-A9618E36E5C4}"/>
          </ac:spMkLst>
        </pc:spChg>
        <pc:spChg chg="add mod">
          <ac:chgData name="Suresh Sugumar" userId="df1e9417-7502-4b52-826d-43f3f74e5621" providerId="ADAL" clId="{3AC8C5B6-6E4C-45F6-8B89-C51C2BBB6DBD}" dt="2021-10-13T11:25:29.275" v="584"/>
          <ac:spMkLst>
            <pc:docMk/>
            <pc:sldMk cId="377234416" sldId="264"/>
            <ac:spMk id="7" creationId="{66CC7B11-B13E-45E8-BC82-C478EB6368FD}"/>
          </ac:spMkLst>
        </pc:spChg>
        <pc:picChg chg="add mod">
          <ac:chgData name="Suresh Sugumar" userId="df1e9417-7502-4b52-826d-43f3f74e5621" providerId="ADAL" clId="{3AC8C5B6-6E4C-45F6-8B89-C51C2BBB6DBD}" dt="2021-10-13T10:50:38.490" v="94" actId="14100"/>
          <ac:picMkLst>
            <pc:docMk/>
            <pc:sldMk cId="377234416" sldId="264"/>
            <ac:picMk id="5" creationId="{43202814-DA84-4616-BDC2-023A97ABCFD4}"/>
          </ac:picMkLst>
        </pc:picChg>
      </pc:sldChg>
      <pc:sldChg chg="addSp delSp modSp new mod">
        <pc:chgData name="Suresh Sugumar" userId="df1e9417-7502-4b52-826d-43f3f74e5621" providerId="ADAL" clId="{3AC8C5B6-6E4C-45F6-8B89-C51C2BBB6DBD}" dt="2021-10-13T11:38:56.908" v="624" actId="1076"/>
        <pc:sldMkLst>
          <pc:docMk/>
          <pc:sldMk cId="3423203660" sldId="265"/>
        </pc:sldMkLst>
        <pc:spChg chg="del">
          <ac:chgData name="Suresh Sugumar" userId="df1e9417-7502-4b52-826d-43f3f74e5621" providerId="ADAL" clId="{3AC8C5B6-6E4C-45F6-8B89-C51C2BBB6DBD}" dt="2021-10-13T10:51:25.611" v="136" actId="478"/>
          <ac:spMkLst>
            <pc:docMk/>
            <pc:sldMk cId="3423203660" sldId="265"/>
            <ac:spMk id="2" creationId="{F0BB0089-152B-4056-B563-FEF402BDA4D4}"/>
          </ac:spMkLst>
        </pc:spChg>
        <pc:spChg chg="del">
          <ac:chgData name="Suresh Sugumar" userId="df1e9417-7502-4b52-826d-43f3f74e5621" providerId="ADAL" clId="{3AC8C5B6-6E4C-45F6-8B89-C51C2BBB6DBD}" dt="2021-10-13T10:51:19.097" v="131" actId="478"/>
          <ac:spMkLst>
            <pc:docMk/>
            <pc:sldMk cId="3423203660" sldId="265"/>
            <ac:spMk id="3" creationId="{77999427-D4DF-4EA3-B955-A103200CE02D}"/>
          </ac:spMkLst>
        </pc:spChg>
        <pc:spChg chg="add mod">
          <ac:chgData name="Suresh Sugumar" userId="df1e9417-7502-4b52-826d-43f3f74e5621" providerId="ADAL" clId="{3AC8C5B6-6E4C-45F6-8B89-C51C2BBB6DBD}" dt="2021-10-13T10:54:41.081" v="211" actId="14100"/>
          <ac:spMkLst>
            <pc:docMk/>
            <pc:sldMk cId="3423203660" sldId="265"/>
            <ac:spMk id="6" creationId="{2BF3A2AC-6E71-475B-BD43-A0E5A1C6C5BA}"/>
          </ac:spMkLst>
        </pc:spChg>
        <pc:spChg chg="add mod">
          <ac:chgData name="Suresh Sugumar" userId="df1e9417-7502-4b52-826d-43f3f74e5621" providerId="ADAL" clId="{3AC8C5B6-6E4C-45F6-8B89-C51C2BBB6DBD}" dt="2021-10-13T11:21:39.018" v="534" actId="1076"/>
          <ac:spMkLst>
            <pc:docMk/>
            <pc:sldMk cId="3423203660" sldId="265"/>
            <ac:spMk id="9" creationId="{001A13BC-105C-4731-A48F-0D79BDBC3ED0}"/>
          </ac:spMkLst>
        </pc:spChg>
        <pc:spChg chg="add mod">
          <ac:chgData name="Suresh Sugumar" userId="df1e9417-7502-4b52-826d-43f3f74e5621" providerId="ADAL" clId="{3AC8C5B6-6E4C-45F6-8B89-C51C2BBB6DBD}" dt="2021-10-13T11:22:02.945" v="536" actId="1076"/>
          <ac:spMkLst>
            <pc:docMk/>
            <pc:sldMk cId="3423203660" sldId="265"/>
            <ac:spMk id="11" creationId="{95F9A9EB-4DAC-4191-A6A2-E649F2D8662F}"/>
          </ac:spMkLst>
        </pc:spChg>
        <pc:spChg chg="add mod">
          <ac:chgData name="Suresh Sugumar" userId="df1e9417-7502-4b52-826d-43f3f74e5621" providerId="ADAL" clId="{3AC8C5B6-6E4C-45F6-8B89-C51C2BBB6DBD}" dt="2021-10-13T11:38:56.908" v="624" actId="1076"/>
          <ac:spMkLst>
            <pc:docMk/>
            <pc:sldMk cId="3423203660" sldId="265"/>
            <ac:spMk id="12" creationId="{451440CC-6789-4A1F-BE49-1D56B3F17EC0}"/>
          </ac:spMkLst>
        </pc:spChg>
        <pc:picChg chg="add mod">
          <ac:chgData name="Suresh Sugumar" userId="df1e9417-7502-4b52-826d-43f3f74e5621" providerId="ADAL" clId="{3AC8C5B6-6E4C-45F6-8B89-C51C2BBB6DBD}" dt="2021-10-13T11:21:34.863" v="533" actId="14100"/>
          <ac:picMkLst>
            <pc:docMk/>
            <pc:sldMk cId="3423203660" sldId="265"/>
            <ac:picMk id="5" creationId="{A6B5A2A1-871E-493C-9D37-4E0A8B95C7EE}"/>
          </ac:picMkLst>
        </pc:picChg>
        <pc:picChg chg="add mod">
          <ac:chgData name="Suresh Sugumar" userId="df1e9417-7502-4b52-826d-43f3f74e5621" providerId="ADAL" clId="{3AC8C5B6-6E4C-45F6-8B89-C51C2BBB6DBD}" dt="2021-10-13T11:38:39.781" v="620" actId="1036"/>
          <ac:picMkLst>
            <pc:docMk/>
            <pc:sldMk cId="3423203660" sldId="265"/>
            <ac:picMk id="8" creationId="{3CA14D06-4796-45E0-AADB-0934E817F3F2}"/>
          </ac:picMkLst>
        </pc:picChg>
      </pc:sldChg>
      <pc:sldChg chg="addSp delSp modSp new mod">
        <pc:chgData name="Suresh Sugumar" userId="df1e9417-7502-4b52-826d-43f3f74e5621" providerId="ADAL" clId="{3AC8C5B6-6E4C-45F6-8B89-C51C2BBB6DBD}" dt="2021-10-13T11:24:50.130" v="582" actId="1076"/>
        <pc:sldMkLst>
          <pc:docMk/>
          <pc:sldMk cId="2462670000" sldId="266"/>
        </pc:sldMkLst>
        <pc:spChg chg="del">
          <ac:chgData name="Suresh Sugumar" userId="df1e9417-7502-4b52-826d-43f3f74e5621" providerId="ADAL" clId="{3AC8C5B6-6E4C-45F6-8B89-C51C2BBB6DBD}" dt="2021-10-13T10:53:15.222" v="152" actId="478"/>
          <ac:spMkLst>
            <pc:docMk/>
            <pc:sldMk cId="2462670000" sldId="266"/>
            <ac:spMk id="2" creationId="{A746B967-917F-486B-B1F6-DA15B567C129}"/>
          </ac:spMkLst>
        </pc:spChg>
        <pc:spChg chg="del">
          <ac:chgData name="Suresh Sugumar" userId="df1e9417-7502-4b52-826d-43f3f74e5621" providerId="ADAL" clId="{3AC8C5B6-6E4C-45F6-8B89-C51C2BBB6DBD}" dt="2021-10-13T10:53:18.390" v="153" actId="478"/>
          <ac:spMkLst>
            <pc:docMk/>
            <pc:sldMk cId="2462670000" sldId="266"/>
            <ac:spMk id="3" creationId="{66878462-6A60-48F6-B755-F95142186060}"/>
          </ac:spMkLst>
        </pc:spChg>
        <pc:spChg chg="add mod">
          <ac:chgData name="Suresh Sugumar" userId="df1e9417-7502-4b52-826d-43f3f74e5621" providerId="ADAL" clId="{3AC8C5B6-6E4C-45F6-8B89-C51C2BBB6DBD}" dt="2021-10-13T11:23:16.280" v="564" actId="14100"/>
          <ac:spMkLst>
            <pc:docMk/>
            <pc:sldMk cId="2462670000" sldId="266"/>
            <ac:spMk id="4" creationId="{4968AA25-26E5-43E7-BABA-7FF5EB28AAF9}"/>
          </ac:spMkLst>
        </pc:spChg>
        <pc:spChg chg="add mod">
          <ac:chgData name="Suresh Sugumar" userId="df1e9417-7502-4b52-826d-43f3f74e5621" providerId="ADAL" clId="{3AC8C5B6-6E4C-45F6-8B89-C51C2BBB6DBD}" dt="2021-10-13T11:24:50.130" v="582" actId="1076"/>
          <ac:spMkLst>
            <pc:docMk/>
            <pc:sldMk cId="2462670000" sldId="266"/>
            <ac:spMk id="5" creationId="{C2CFC330-0AB3-4C88-B45A-4862FBAB3B20}"/>
          </ac:spMkLst>
        </pc:spChg>
        <pc:spChg chg="add mod">
          <ac:chgData name="Suresh Sugumar" userId="df1e9417-7502-4b52-826d-43f3f74e5621" providerId="ADAL" clId="{3AC8C5B6-6E4C-45F6-8B89-C51C2BBB6DBD}" dt="2021-10-13T11:24:22.251" v="578" actId="1076"/>
          <ac:spMkLst>
            <pc:docMk/>
            <pc:sldMk cId="2462670000" sldId="266"/>
            <ac:spMk id="8" creationId="{998D0A8D-2DDD-4B7B-80A3-9E29AAA15451}"/>
          </ac:spMkLst>
        </pc:spChg>
        <pc:picChg chg="add mod">
          <ac:chgData name="Suresh Sugumar" userId="df1e9417-7502-4b52-826d-43f3f74e5621" providerId="ADAL" clId="{3AC8C5B6-6E4C-45F6-8B89-C51C2BBB6DBD}" dt="2021-10-13T11:24:22.251" v="578" actId="1076"/>
          <ac:picMkLst>
            <pc:docMk/>
            <pc:sldMk cId="2462670000" sldId="266"/>
            <ac:picMk id="7" creationId="{8028C9BE-C26B-4772-93BE-0878C7888350}"/>
          </ac:picMkLst>
        </pc:picChg>
        <pc:picChg chg="add mod">
          <ac:chgData name="Suresh Sugumar" userId="df1e9417-7502-4b52-826d-43f3f74e5621" providerId="ADAL" clId="{3AC8C5B6-6E4C-45F6-8B89-C51C2BBB6DBD}" dt="2021-10-13T11:24:39.291" v="581" actId="1076"/>
          <ac:picMkLst>
            <pc:docMk/>
            <pc:sldMk cId="2462670000" sldId="266"/>
            <ac:picMk id="10" creationId="{0FCD11FA-6606-408A-B632-B1E97EC03156}"/>
          </ac:picMkLst>
        </pc:picChg>
      </pc:sldChg>
      <pc:sldChg chg="addSp delSp modSp new mod">
        <pc:chgData name="Suresh Sugumar" userId="df1e9417-7502-4b52-826d-43f3f74e5621" providerId="ADAL" clId="{3AC8C5B6-6E4C-45F6-8B89-C51C2BBB6DBD}" dt="2021-10-13T11:15:26.114" v="528" actId="122"/>
        <pc:sldMkLst>
          <pc:docMk/>
          <pc:sldMk cId="3907672285" sldId="267"/>
        </pc:sldMkLst>
        <pc:spChg chg="del mod">
          <ac:chgData name="Suresh Sugumar" userId="df1e9417-7502-4b52-826d-43f3f74e5621" providerId="ADAL" clId="{3AC8C5B6-6E4C-45F6-8B89-C51C2BBB6DBD}" dt="2021-10-13T11:09:20.200" v="516" actId="478"/>
          <ac:spMkLst>
            <pc:docMk/>
            <pc:sldMk cId="3907672285" sldId="267"/>
            <ac:spMk id="2" creationId="{EFF2ECE8-8FAC-4405-89BB-6BAE4D67BD17}"/>
          </ac:spMkLst>
        </pc:spChg>
        <pc:spChg chg="del">
          <ac:chgData name="Suresh Sugumar" userId="df1e9417-7502-4b52-826d-43f3f74e5621" providerId="ADAL" clId="{3AC8C5B6-6E4C-45F6-8B89-C51C2BBB6DBD}" dt="2021-10-13T11:05:18.349" v="464" actId="478"/>
          <ac:spMkLst>
            <pc:docMk/>
            <pc:sldMk cId="3907672285" sldId="267"/>
            <ac:spMk id="3" creationId="{57F23455-5B32-4400-9ACA-B0B63578885D}"/>
          </ac:spMkLst>
        </pc:spChg>
        <pc:spChg chg="add mod">
          <ac:chgData name="Suresh Sugumar" userId="df1e9417-7502-4b52-826d-43f3f74e5621" providerId="ADAL" clId="{3AC8C5B6-6E4C-45F6-8B89-C51C2BBB6DBD}" dt="2021-10-13T11:06:42.697" v="497" actId="207"/>
          <ac:spMkLst>
            <pc:docMk/>
            <pc:sldMk cId="3907672285" sldId="267"/>
            <ac:spMk id="6" creationId="{1309F15E-22E1-4EDC-BCC5-D08EB2C4AAF0}"/>
          </ac:spMkLst>
        </pc:spChg>
        <pc:spChg chg="add del mod">
          <ac:chgData name="Suresh Sugumar" userId="df1e9417-7502-4b52-826d-43f3f74e5621" providerId="ADAL" clId="{3AC8C5B6-6E4C-45F6-8B89-C51C2BBB6DBD}" dt="2021-10-13T11:09:36.079" v="519" actId="108"/>
          <ac:spMkLst>
            <pc:docMk/>
            <pc:sldMk cId="3907672285" sldId="267"/>
            <ac:spMk id="7" creationId="{3C07B957-4E21-48BA-AA84-D346BB9E2979}"/>
          </ac:spMkLst>
        </pc:spChg>
        <pc:spChg chg="add del mod">
          <ac:chgData name="Suresh Sugumar" userId="df1e9417-7502-4b52-826d-43f3f74e5621" providerId="ADAL" clId="{3AC8C5B6-6E4C-45F6-8B89-C51C2BBB6DBD}" dt="2021-10-13T11:09:23.558" v="517" actId="478"/>
          <ac:spMkLst>
            <pc:docMk/>
            <pc:sldMk cId="3907672285" sldId="267"/>
            <ac:spMk id="9" creationId="{ABB1D3E9-CD2E-48F6-A7AC-9FF4B5E6586C}"/>
          </ac:spMkLst>
        </pc:spChg>
        <pc:spChg chg="add mod">
          <ac:chgData name="Suresh Sugumar" userId="df1e9417-7502-4b52-826d-43f3f74e5621" providerId="ADAL" clId="{3AC8C5B6-6E4C-45F6-8B89-C51C2BBB6DBD}" dt="2021-10-13T11:15:26.114" v="528" actId="122"/>
          <ac:spMkLst>
            <pc:docMk/>
            <pc:sldMk cId="3907672285" sldId="267"/>
            <ac:spMk id="10" creationId="{92B8099D-602C-40B1-ADF5-B328F8DB6A92}"/>
          </ac:spMkLst>
        </pc:spChg>
        <pc:picChg chg="add mod">
          <ac:chgData name="Suresh Sugumar" userId="df1e9417-7502-4b52-826d-43f3f74e5621" providerId="ADAL" clId="{3AC8C5B6-6E4C-45F6-8B89-C51C2BBB6DBD}" dt="2021-10-13T11:05:24.676" v="467" actId="14100"/>
          <ac:picMkLst>
            <pc:docMk/>
            <pc:sldMk cId="3907672285" sldId="267"/>
            <ac:picMk id="5" creationId="{FC5E79B2-9798-4646-B078-9E53A8CD5CC0}"/>
          </ac:picMkLst>
        </pc:picChg>
      </pc:sldChg>
      <pc:sldMasterChg chg="delSldLayout">
        <pc:chgData name="Suresh Sugumar" userId="df1e9417-7502-4b52-826d-43f3f74e5621" providerId="ADAL" clId="{3AC8C5B6-6E4C-45F6-8B89-C51C2BBB6DBD}" dt="2021-10-13T10:44:49.143" v="23" actId="47"/>
        <pc:sldMasterMkLst>
          <pc:docMk/>
          <pc:sldMasterMk cId="0" sldId="2147483692"/>
        </pc:sldMasterMkLst>
        <pc:sldLayoutChg chg="del">
          <pc:chgData name="Suresh Sugumar" userId="df1e9417-7502-4b52-826d-43f3f74e5621" providerId="ADAL" clId="{3AC8C5B6-6E4C-45F6-8B89-C51C2BBB6DBD}" dt="2021-10-13T10:44:49.143" v="23" actId="47"/>
          <pc:sldLayoutMkLst>
            <pc:docMk/>
            <pc:sldMasterMk cId="0" sldId="2147483692"/>
            <pc:sldLayoutMk cId="0" sldId="214748365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9c384849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9c384849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97850" y="1896424"/>
            <a:ext cx="8034000" cy="21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97846" y="4033587"/>
            <a:ext cx="80340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2C"/>
              </a:buClr>
              <a:buSzPts val="2400"/>
              <a:buNone/>
              <a:defRPr sz="2400">
                <a:solidFill>
                  <a:srgbClr val="FFC72C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6226" y="954119"/>
            <a:ext cx="3791525" cy="60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">
  <p:cSld name="SECTION_HEADER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">
  <p:cSld name="CUSTOM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3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3"/>
          <p:cNvSpPr/>
          <p:nvPr/>
        </p:nvSpPr>
        <p:spPr>
          <a:xfrm>
            <a:off x="5027100" y="0"/>
            <a:ext cx="41169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78" name="Google Shape;7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2">
  <p:cSld name="CUSTOM_3_1_2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4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/>
          <p:nvPr/>
        </p:nvSpPr>
        <p:spPr>
          <a:xfrm>
            <a:off x="4303550" y="0"/>
            <a:ext cx="48405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4527224" y="205750"/>
            <a:ext cx="44145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1">
  <p:cSld name="CUSTOM_2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4490200" y="174650"/>
            <a:ext cx="4538700" cy="48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1">
  <p:cSld name="CUSTOM_4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5070375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52725" y="113875"/>
            <a:ext cx="4634100" cy="45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">
  <p:cSld name="SECTION_HEADER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8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8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">
  <p:cSld name="SECTION_HEADER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9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469797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 1">
  <p:cSld name="SECTION_HEADER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72975" y="51650"/>
            <a:ext cx="39507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4443875" y="51650"/>
            <a:ext cx="45054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2_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4420325" y="216425"/>
            <a:ext cx="44121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1"/>
          <p:cNvSpPr txBox="1"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4420325" y="1559825"/>
            <a:ext cx="4412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ark 1">
  <p:cSld name="SECTION_HEADER_3">
    <p:bg>
      <p:bgPr>
        <a:gradFill>
          <a:gsLst>
            <a:gs pos="0">
              <a:srgbClr val="0A3799"/>
            </a:gs>
            <a:gs pos="100000">
              <a:srgbClr val="0A6B7C"/>
            </a:gs>
          </a:gsLst>
          <a:lin ang="0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" name="Google Shape;18;p3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2">
  <p:cSld name="CUSTOM_2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3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4440700" y="112425"/>
            <a:ext cx="4456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">
  <p:cSld name="CUSTOM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4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2">
  <p:cSld name="CUSTOM_1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467272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">
  <p:cSld name="CUSTOM_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4116975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/>
        </p:nvSpPr>
        <p:spPr>
          <a:xfrm>
            <a:off x="4116975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">
  <p:cSld name="CUSTOM_1_1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7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 1">
  <p:cSld name="CUSTOM_1_1_1_1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8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title"/>
          </p:nvPr>
        </p:nvSpPr>
        <p:spPr>
          <a:xfrm>
            <a:off x="181200" y="165750"/>
            <a:ext cx="44646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57" name="Google Shape;15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>
            <a:spLocks noGrp="1"/>
          </p:cNvSpPr>
          <p:nvPr>
            <p:ph type="body" idx="1"/>
          </p:nvPr>
        </p:nvSpPr>
        <p:spPr>
          <a:xfrm>
            <a:off x="5112400" y="165750"/>
            <a:ext cx="3878400" cy="4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">
  <p:cSld name="CUSTOM_2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9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44670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62" name="Google Shape;16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2">
  <p:cSld name="CUSTOM_2_1_2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0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5011025" y="81300"/>
            <a:ext cx="3990000" cy="48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66" name="Google Shape;16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0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">
  <p:cSld name="CUSTOM_3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1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1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1" name="Google Shape;17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ark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gradFill>
            <a:gsLst>
              <a:gs pos="0">
                <a:srgbClr val="0A3799">
                  <a:alpha val="57254"/>
                </a:srgbClr>
              </a:gs>
              <a:gs pos="100000">
                <a:srgbClr val="0A6B7C">
                  <a:alpha val="57254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" name="Google Shape;24;p4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">
  <p:cSld name="CUSTOM_3_1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2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104550" y="143525"/>
            <a:ext cx="4634100" cy="45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5" name="Google Shape;17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 1">
  <p:cSld name="CUSTOM_3_1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3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>
            <a:spLocks noGrp="1"/>
          </p:cNvSpPr>
          <p:nvPr>
            <p:ph type="title"/>
          </p:nvPr>
        </p:nvSpPr>
        <p:spPr>
          <a:xfrm>
            <a:off x="5019050" y="112425"/>
            <a:ext cx="4074900" cy="48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1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9" name="Google Shape;17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3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">
  <p:cSld name="CUSTOM_4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4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4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84" name="Google Shape;18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2">
  <p:cSld name="CUSTOM_4_1_2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5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5"/>
          <p:cNvSpPr/>
          <p:nvPr/>
        </p:nvSpPr>
        <p:spPr>
          <a:xfrm>
            <a:off x="4073625" y="0"/>
            <a:ext cx="50703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5"/>
          <p:cNvSpPr txBox="1">
            <a:spLocks noGrp="1"/>
          </p:cNvSpPr>
          <p:nvPr>
            <p:ph type="title"/>
          </p:nvPr>
        </p:nvSpPr>
        <p:spPr>
          <a:xfrm>
            <a:off x="4307924" y="205750"/>
            <a:ext cx="46242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3">
  <p:cSld name="CUSTOM_4_1_3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6"/>
          <p:cNvSpPr txBox="1">
            <a:spLocks noGrp="1"/>
          </p:cNvSpPr>
          <p:nvPr>
            <p:ph type="title"/>
          </p:nvPr>
        </p:nvSpPr>
        <p:spPr>
          <a:xfrm>
            <a:off x="94175" y="102050"/>
            <a:ext cx="3867300" cy="4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93" name="Google Shape;193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 txBox="1">
            <a:spLocks noGrp="1"/>
          </p:cNvSpPr>
          <p:nvPr>
            <p:ph type="body" idx="1"/>
          </p:nvPr>
        </p:nvSpPr>
        <p:spPr>
          <a:xfrm>
            <a:off x="4262050" y="200750"/>
            <a:ext cx="4739100" cy="47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7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37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9" name="Google Shape;199;p37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Google Shape;200;p37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9575" y="421497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38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1">
  <p:cSld name="TITLE_AND_TWO_COLUMNS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3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3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">
  <p:cSld name="TITLE_AND_BODY_2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40"/>
          <p:cNvSpPr txBox="1">
            <a:spLocks noGrp="1"/>
          </p:cNvSpPr>
          <p:nvPr>
            <p:ph type="body" idx="1"/>
          </p:nvPr>
        </p:nvSpPr>
        <p:spPr>
          <a:xfrm>
            <a:off x="454425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40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0"/>
          <p:cNvSpPr txBox="1"/>
          <p:nvPr/>
        </p:nvSpPr>
        <p:spPr>
          <a:xfrm>
            <a:off x="366825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2" name="Google Shape;222;p40"/>
          <p:cNvSpPr txBox="1"/>
          <p:nvPr/>
        </p:nvSpPr>
        <p:spPr>
          <a:xfrm>
            <a:off x="3191760" y="1517900"/>
            <a:ext cx="2484600" cy="3145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3" name="Google Shape;223;p40"/>
          <p:cNvSpPr txBox="1"/>
          <p:nvPr/>
        </p:nvSpPr>
        <p:spPr>
          <a:xfrm>
            <a:off x="6016673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p40"/>
          <p:cNvSpPr txBox="1"/>
          <p:nvPr/>
        </p:nvSpPr>
        <p:spPr>
          <a:xfrm>
            <a:off x="382150" y="1006794"/>
            <a:ext cx="2484600" cy="493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5" name="Google Shape;225;p40"/>
          <p:cNvSpPr txBox="1"/>
          <p:nvPr/>
        </p:nvSpPr>
        <p:spPr>
          <a:xfrm>
            <a:off x="3195069" y="1006794"/>
            <a:ext cx="2487300" cy="493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6" name="Google Shape;226;p40"/>
          <p:cNvSpPr txBox="1"/>
          <p:nvPr/>
        </p:nvSpPr>
        <p:spPr>
          <a:xfrm>
            <a:off x="6031075" y="1006775"/>
            <a:ext cx="2484600" cy="493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7" name="Google Shape;227;p40"/>
          <p:cNvSpPr txBox="1">
            <a:spLocks noGrp="1"/>
          </p:cNvSpPr>
          <p:nvPr>
            <p:ph type="body" idx="2"/>
          </p:nvPr>
        </p:nvSpPr>
        <p:spPr>
          <a:xfrm>
            <a:off x="3235550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8" name="Google Shape;228;p40"/>
          <p:cNvSpPr txBox="1">
            <a:spLocks noGrp="1"/>
          </p:cNvSpPr>
          <p:nvPr>
            <p:ph type="body" idx="3"/>
          </p:nvPr>
        </p:nvSpPr>
        <p:spPr>
          <a:xfrm>
            <a:off x="6074875" y="154302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9" name="Google Shape;229;p40"/>
          <p:cNvSpPr txBox="1">
            <a:spLocks noGrp="1"/>
          </p:cNvSpPr>
          <p:nvPr>
            <p:ph type="title" idx="4"/>
          </p:nvPr>
        </p:nvSpPr>
        <p:spPr>
          <a:xfrm>
            <a:off x="454425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40"/>
          <p:cNvSpPr txBox="1">
            <a:spLocks noGrp="1"/>
          </p:cNvSpPr>
          <p:nvPr>
            <p:ph type="title" idx="5"/>
          </p:nvPr>
        </p:nvSpPr>
        <p:spPr>
          <a:xfrm>
            <a:off x="3282063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1" name="Google Shape;231;p40"/>
          <p:cNvSpPr txBox="1">
            <a:spLocks noGrp="1"/>
          </p:cNvSpPr>
          <p:nvPr>
            <p:ph type="title" idx="6"/>
          </p:nvPr>
        </p:nvSpPr>
        <p:spPr>
          <a:xfrm>
            <a:off x="6089325" y="1056875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1">
  <p:cSld name="TITLE_AND_BODY_2_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41"/>
          <p:cNvSpPr txBox="1">
            <a:spLocks noGrp="1"/>
          </p:cNvSpPr>
          <p:nvPr>
            <p:ph type="body" idx="1"/>
          </p:nvPr>
        </p:nvSpPr>
        <p:spPr>
          <a:xfrm>
            <a:off x="454425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5" name="Google Shape;235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" name="Google Shape;236;p41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1"/>
          <p:cNvSpPr txBox="1"/>
          <p:nvPr/>
        </p:nvSpPr>
        <p:spPr>
          <a:xfrm>
            <a:off x="366825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p41"/>
          <p:cNvSpPr txBox="1"/>
          <p:nvPr/>
        </p:nvSpPr>
        <p:spPr>
          <a:xfrm>
            <a:off x="382150" y="1006794"/>
            <a:ext cx="2484600" cy="493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0" name="Google Shape;240;p41"/>
          <p:cNvSpPr txBox="1">
            <a:spLocks noGrp="1"/>
          </p:cNvSpPr>
          <p:nvPr>
            <p:ph type="body" idx="2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1" name="Google Shape;241;p41"/>
          <p:cNvSpPr txBox="1">
            <a:spLocks noGrp="1"/>
          </p:cNvSpPr>
          <p:nvPr>
            <p:ph type="title" idx="3"/>
          </p:nvPr>
        </p:nvSpPr>
        <p:spPr>
          <a:xfrm>
            <a:off x="454425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">
  <p:cSld name="SECTION_HEADER_1">
    <p:bg>
      <p:bgPr>
        <a:solidFill>
          <a:srgbClr val="FFFFFF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Open Sans"/>
              <a:buNone/>
              <a:defRPr sz="3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" name="Google Shape;29;p5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" name="Google Shape;30;p5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2">
  <p:cSld name="TITLE_AND_BODY_2_1_2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42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2"/>
          <p:cNvSpPr txBox="1"/>
          <p:nvPr/>
        </p:nvSpPr>
        <p:spPr>
          <a:xfrm>
            <a:off x="372360" y="1517900"/>
            <a:ext cx="2484600" cy="3145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8" name="Google Shape;248;p42"/>
          <p:cNvSpPr txBox="1"/>
          <p:nvPr/>
        </p:nvSpPr>
        <p:spPr>
          <a:xfrm>
            <a:off x="375669" y="1006794"/>
            <a:ext cx="2487300" cy="493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42"/>
          <p:cNvSpPr txBox="1">
            <a:spLocks noGrp="1"/>
          </p:cNvSpPr>
          <p:nvPr>
            <p:ph type="body" idx="1"/>
          </p:nvPr>
        </p:nvSpPr>
        <p:spPr>
          <a:xfrm>
            <a:off x="416150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0" name="Google Shape;250;p42"/>
          <p:cNvSpPr txBox="1">
            <a:spLocks noGrp="1"/>
          </p:cNvSpPr>
          <p:nvPr>
            <p:ph type="title" idx="2"/>
          </p:nvPr>
        </p:nvSpPr>
        <p:spPr>
          <a:xfrm>
            <a:off x="462663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42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3">
  <p:cSld name="TITLE_AND_BODY_2_1_3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43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3"/>
          <p:cNvSpPr txBox="1"/>
          <p:nvPr/>
        </p:nvSpPr>
        <p:spPr>
          <a:xfrm>
            <a:off x="377873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392275" y="1006775"/>
            <a:ext cx="2484600" cy="493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9" name="Google Shape;259;p43"/>
          <p:cNvSpPr txBox="1">
            <a:spLocks noGrp="1"/>
          </p:cNvSpPr>
          <p:nvPr>
            <p:ph type="body" idx="1"/>
          </p:nvPr>
        </p:nvSpPr>
        <p:spPr>
          <a:xfrm>
            <a:off x="436075" y="154302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0" name="Google Shape;260;p43"/>
          <p:cNvSpPr txBox="1">
            <a:spLocks noGrp="1"/>
          </p:cNvSpPr>
          <p:nvPr>
            <p:ph type="title" idx="2"/>
          </p:nvPr>
        </p:nvSpPr>
        <p:spPr>
          <a:xfrm>
            <a:off x="450525" y="1056875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43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44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Only">
  <p:cSld name="2_Title Only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>
            <a:spLocks noGrp="1"/>
          </p:cNvSpPr>
          <p:nvPr>
            <p:ph type="dt" idx="10"/>
          </p:nvPr>
        </p:nvSpPr>
        <p:spPr>
          <a:xfrm>
            <a:off x="366824" y="4831055"/>
            <a:ext cx="21336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69" name="Google Shape;269;p45"/>
          <p:cNvSpPr txBox="1">
            <a:spLocks noGrp="1"/>
          </p:cNvSpPr>
          <p:nvPr>
            <p:ph type="sldNum" idx="12"/>
          </p:nvPr>
        </p:nvSpPr>
        <p:spPr>
          <a:xfrm>
            <a:off x="6705600" y="4834417"/>
            <a:ext cx="2133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45"/>
          <p:cNvSpPr txBox="1"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850" tIns="33350" rIns="67850" bIns="33350" anchor="ctr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2800" b="1" i="0" u="none" strike="noStrike" cap="none">
                <a:solidFill>
                  <a:srgbClr val="2732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71" name="Google Shape;271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47604" y="228601"/>
            <a:ext cx="867796" cy="67556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5"/>
          <p:cNvSpPr txBox="1">
            <a:spLocks noGrp="1"/>
          </p:cNvSpPr>
          <p:nvPr>
            <p:ph type="body" idx="1"/>
          </p:nvPr>
        </p:nvSpPr>
        <p:spPr>
          <a:xfrm>
            <a:off x="366824" y="1034303"/>
            <a:ext cx="8472300" cy="3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" name="Google Shape;36;p6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" name="Google Shape;37;p6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8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" name="Google Shape;50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">
  <p:cSld name="CUSTOM_5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1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-2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/>
          <p:nvPr/>
        </p:nvSpPr>
        <p:spPr>
          <a:xfrm>
            <a:off x="482940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1"/>
          <p:cNvSpPr txBox="1">
            <a:spLocks noGrp="1"/>
          </p:cNvSpPr>
          <p:nvPr>
            <p:ph type="title"/>
          </p:nvPr>
        </p:nvSpPr>
        <p:spPr>
          <a:xfrm>
            <a:off x="50287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66" name="Google Shape;6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Open Sans SemiBold"/>
              <a:buNone/>
              <a:defRPr sz="4000" b="0" i="0" u="none" strike="noStrike" cap="none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4B1C4D-A121-494A-B55F-B81AD08D80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850" y="2322786"/>
            <a:ext cx="8034000" cy="17108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 to Confidential Computing Consortium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A74BBE-58E5-44D7-A664-DD9BDD37A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8" y="488730"/>
            <a:ext cx="8886498" cy="45361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3120F3-1D94-4AB9-B5B0-0B4B3B189FB9}"/>
              </a:ext>
            </a:extLst>
          </p:cNvPr>
          <p:cNvSpPr/>
          <p:nvPr/>
        </p:nvSpPr>
        <p:spPr>
          <a:xfrm>
            <a:off x="7924800" y="94593"/>
            <a:ext cx="1037896" cy="394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E93F19-15D8-48FB-A56F-53D142491C31}"/>
              </a:ext>
            </a:extLst>
          </p:cNvPr>
          <p:cNvSpPr txBox="1"/>
          <p:nvPr/>
        </p:nvSpPr>
        <p:spPr>
          <a:xfrm>
            <a:off x="76198" y="94593"/>
            <a:ext cx="2567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lgerian" panose="04020705040A02060702" pitchFamily="82" charset="0"/>
              </a:rPr>
              <a:t>WHO ARE WE?</a:t>
            </a:r>
          </a:p>
        </p:txBody>
      </p:sp>
    </p:spTree>
    <p:extLst>
      <p:ext uri="{BB962C8B-B14F-4D97-AF65-F5344CB8AC3E}">
        <p14:creationId xmlns:p14="http://schemas.microsoft.com/office/powerpoint/2010/main" val="4224931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3904743-8180-43CC-B86D-F2160A61D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14" y="1518745"/>
            <a:ext cx="7661681" cy="28850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EB4204-23B6-4DCD-9481-BBDD00DF925E}"/>
              </a:ext>
            </a:extLst>
          </p:cNvPr>
          <p:cNvSpPr txBox="1"/>
          <p:nvPr/>
        </p:nvSpPr>
        <p:spPr>
          <a:xfrm>
            <a:off x="76198" y="94593"/>
            <a:ext cx="2567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lgerian" panose="04020705040A02060702" pitchFamily="82" charset="0"/>
              </a:rPr>
              <a:t>The challenge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06E7D8-25D8-4EF4-A2D6-3C738326EDDE}"/>
              </a:ext>
            </a:extLst>
          </p:cNvPr>
          <p:cNvSpPr txBox="1"/>
          <p:nvPr/>
        </p:nvSpPr>
        <p:spPr>
          <a:xfrm>
            <a:off x="0" y="481323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https://confidentialcomputing.io/</a:t>
            </a:r>
          </a:p>
        </p:txBody>
      </p:sp>
    </p:spTree>
    <p:extLst>
      <p:ext uri="{BB962C8B-B14F-4D97-AF65-F5344CB8AC3E}">
        <p14:creationId xmlns:p14="http://schemas.microsoft.com/office/powerpoint/2010/main" val="2964892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5E79B2-9798-4646-B078-9E53A8CD5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02" y="1680146"/>
            <a:ext cx="8939049" cy="17832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09F15E-22E1-4EDC-BCC5-D08EB2C4AAF0}"/>
              </a:ext>
            </a:extLst>
          </p:cNvPr>
          <p:cNvSpPr/>
          <p:nvPr/>
        </p:nvSpPr>
        <p:spPr>
          <a:xfrm>
            <a:off x="4046483" y="1534510"/>
            <a:ext cx="1224455" cy="2002221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07B957-4E21-48BA-AA84-D346BB9E2979}"/>
              </a:ext>
            </a:extLst>
          </p:cNvPr>
          <p:cNvSpPr txBox="1"/>
          <p:nvPr/>
        </p:nvSpPr>
        <p:spPr>
          <a:xfrm>
            <a:off x="76198" y="94593"/>
            <a:ext cx="5573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lgerian" panose="04020705040A02060702" pitchFamily="82" charset="0"/>
              </a:rPr>
              <a:t>Zero Trust Security Architecture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B8099D-602C-40B1-ADF5-B328F8DB6A92}"/>
              </a:ext>
            </a:extLst>
          </p:cNvPr>
          <p:cNvSpPr txBox="1"/>
          <p:nvPr/>
        </p:nvSpPr>
        <p:spPr>
          <a:xfrm>
            <a:off x="105102" y="4284150"/>
            <a:ext cx="8939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Data at Rest and Transit are already protected, but data in use is also very key!!</a:t>
            </a:r>
          </a:p>
        </p:txBody>
      </p:sp>
    </p:spTree>
    <p:extLst>
      <p:ext uri="{BB962C8B-B14F-4D97-AF65-F5344CB8AC3E}">
        <p14:creationId xmlns:p14="http://schemas.microsoft.com/office/powerpoint/2010/main" val="3907672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3202814-DA84-4616-BDC2-023A97ABC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79" y="1828906"/>
            <a:ext cx="8886498" cy="1485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E7E4F7-204C-40AA-A2A0-A9618E36E5C4}"/>
              </a:ext>
            </a:extLst>
          </p:cNvPr>
          <p:cNvSpPr txBox="1"/>
          <p:nvPr/>
        </p:nvSpPr>
        <p:spPr>
          <a:xfrm>
            <a:off x="76197" y="94593"/>
            <a:ext cx="4185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lgerian" panose="04020705040A02060702" pitchFamily="82" charset="0"/>
              </a:rPr>
              <a:t>What is confidential computing?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CC7B11-B13E-45E8-BC82-C478EB6368FD}"/>
              </a:ext>
            </a:extLst>
          </p:cNvPr>
          <p:cNvSpPr txBox="1"/>
          <p:nvPr/>
        </p:nvSpPr>
        <p:spPr>
          <a:xfrm>
            <a:off x="0" y="481323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https://confidentialcomputing.io/</a:t>
            </a:r>
          </a:p>
        </p:txBody>
      </p:sp>
    </p:spTree>
    <p:extLst>
      <p:ext uri="{BB962C8B-B14F-4D97-AF65-F5344CB8AC3E}">
        <p14:creationId xmlns:p14="http://schemas.microsoft.com/office/powerpoint/2010/main" val="377234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6B5A2A1-871E-493C-9D37-4E0A8B95C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572" y="638176"/>
            <a:ext cx="4204139" cy="4135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F3A2AC-6E71-475B-BD43-A0E5A1C6C5BA}"/>
              </a:ext>
            </a:extLst>
          </p:cNvPr>
          <p:cNvSpPr txBox="1"/>
          <p:nvPr/>
        </p:nvSpPr>
        <p:spPr>
          <a:xfrm>
            <a:off x="76198" y="94593"/>
            <a:ext cx="3045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lgerian" panose="04020705040A02060702" pitchFamily="82" charset="0"/>
              </a:rPr>
              <a:t>Protecting data in use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A14D06-4796-45E0-AADB-0934E817F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538" y="3227677"/>
            <a:ext cx="2051488" cy="145612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001A13BC-105C-4731-A48F-0D79BDBC3ED0}"/>
              </a:ext>
            </a:extLst>
          </p:cNvPr>
          <p:cNvSpPr/>
          <p:nvPr/>
        </p:nvSpPr>
        <p:spPr>
          <a:xfrm>
            <a:off x="1066799" y="3385810"/>
            <a:ext cx="53077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F9A9EB-4DAC-4191-A6A2-E649F2D8662F}"/>
              </a:ext>
            </a:extLst>
          </p:cNvPr>
          <p:cNvSpPr txBox="1"/>
          <p:nvPr/>
        </p:nvSpPr>
        <p:spPr>
          <a:xfrm>
            <a:off x="0" y="481323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https://confidentialcomputing.io/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1440CC-6789-4A1F-BE49-1D56B3F17EC0}"/>
              </a:ext>
            </a:extLst>
          </p:cNvPr>
          <p:cNvSpPr txBox="1"/>
          <p:nvPr/>
        </p:nvSpPr>
        <p:spPr>
          <a:xfrm>
            <a:off x="6595375" y="4769846"/>
            <a:ext cx="2145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Remotely Attestable</a:t>
            </a:r>
          </a:p>
        </p:txBody>
      </p:sp>
    </p:spTree>
    <p:extLst>
      <p:ext uri="{BB962C8B-B14F-4D97-AF65-F5344CB8AC3E}">
        <p14:creationId xmlns:p14="http://schemas.microsoft.com/office/powerpoint/2010/main" val="3423203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68AA25-26E5-43E7-BABA-7FF5EB28AAF9}"/>
              </a:ext>
            </a:extLst>
          </p:cNvPr>
          <p:cNvSpPr txBox="1"/>
          <p:nvPr/>
        </p:nvSpPr>
        <p:spPr>
          <a:xfrm>
            <a:off x="76198" y="94593"/>
            <a:ext cx="5546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lgerian" panose="04020705040A02060702" pitchFamily="82" charset="0"/>
              </a:rPr>
              <a:t>Risc-v &amp; confidential computing Consortium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CFC330-0AB3-4C88-B45A-4862FBAB3B20}"/>
              </a:ext>
            </a:extLst>
          </p:cNvPr>
          <p:cNvSpPr txBox="1"/>
          <p:nvPr/>
        </p:nvSpPr>
        <p:spPr>
          <a:xfrm>
            <a:off x="709448" y="3082098"/>
            <a:ext cx="7725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How best shall RISC-V.org collaborate with CCC.io?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28C9BE-C26B-4772-93BE-0878C7888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113" y="4162425"/>
            <a:ext cx="3162300" cy="9810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8D0A8D-2DDD-4B7B-80A3-9E29AAA15451}"/>
              </a:ext>
            </a:extLst>
          </p:cNvPr>
          <p:cNvSpPr txBox="1"/>
          <p:nvPr/>
        </p:nvSpPr>
        <p:spPr>
          <a:xfrm>
            <a:off x="709448" y="3736592"/>
            <a:ext cx="7725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We welcome Dave Thaler from CCC.io to give an overview today!!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CD11FA-6606-408A-B632-B1E97EC03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09" y="1184334"/>
            <a:ext cx="8056179" cy="161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670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1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72C"/>
      </a:accent1>
      <a:accent2>
        <a:srgbClr val="011E41"/>
      </a:accent2>
      <a:accent3>
        <a:srgbClr val="0A6B7C"/>
      </a:accent3>
      <a:accent4>
        <a:srgbClr val="CB007B"/>
      </a:accent4>
      <a:accent5>
        <a:srgbClr val="60269E"/>
      </a:accent5>
      <a:accent6>
        <a:srgbClr val="FDDA64"/>
      </a:accent6>
      <a:hlink>
        <a:srgbClr val="62CB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</Words>
  <Application>Microsoft Office PowerPoint</Application>
  <PresentationFormat>On-screen Show (16:9)</PresentationFormat>
  <Paragraphs>15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Open Sans</vt:lpstr>
      <vt:lpstr>Helvetica Neue</vt:lpstr>
      <vt:lpstr>Open Sans SemiBold</vt:lpstr>
      <vt:lpstr>Arial</vt:lpstr>
      <vt:lpstr>Algerian</vt:lpstr>
      <vt:lpstr>Merriweather Sans</vt:lpstr>
      <vt:lpstr>Century Gothic</vt:lpstr>
      <vt:lpstr>Simple Light</vt:lpstr>
      <vt:lpstr>Intro to Confidential Computing Consortium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Confidential Computing Consortium</dc:title>
  <cp:lastModifiedBy>Suresh Sugumar</cp:lastModifiedBy>
  <cp:revision>1</cp:revision>
  <dcterms:modified xsi:type="dcterms:W3CDTF">2021-10-13T11:39:00Z</dcterms:modified>
</cp:coreProperties>
</file>